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0" r:id="rId2"/>
  </p:sldIdLst>
  <p:sldSz cx="9906000" cy="6858000" type="A4"/>
  <p:notesSz cx="6735763" cy="98663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14A3E2-2488-4E3A-A9B4-CECED3EEF46C}" v="74" dt="2025-05-28T14:41:23.055"/>
    <p1510:client id="{A140EDEF-332B-46C7-916A-5F0180CA33AF}" v="5" dt="2025-05-28T06:05:40.2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0" autoAdjust="0"/>
    <p:restoredTop sz="94660"/>
  </p:normalViewPr>
  <p:slideViewPr>
    <p:cSldViewPr snapToGrid="0">
      <p:cViewPr>
        <p:scale>
          <a:sx n="100" d="100"/>
          <a:sy n="100" d="100"/>
        </p:scale>
        <p:origin x="58" y="190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9D5E1-2A99-43F6-B481-C38B4C86C02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3613" y="1233488"/>
            <a:ext cx="4808537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EEFFA-4BA7-4132-93EC-28B13DF0D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5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17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40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4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9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9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16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95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42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87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42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13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AA7DA-29DD-8AE1-3543-6DAEE8D8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Borders">
            <a:extLst>
              <a:ext uri="{FF2B5EF4-FFF2-40B4-BE49-F238E27FC236}">
                <a16:creationId xmlns:a16="http://schemas.microsoft.com/office/drawing/2014/main" id="{4E735CEE-D275-C884-9478-65E624B785F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-4978"/>
            <a:ext cx="9906000" cy="6862978"/>
            <a:chOff x="0" y="-4978"/>
            <a:chExt cx="9906000" cy="6862978"/>
          </a:xfrm>
        </p:grpSpPr>
        <p:pic>
          <p:nvPicPr>
            <p:cNvPr id="35" name="Placeholder" descr="A black background with green swirls&#10;&#10;AI-generated content may be incorrect." hidden="1">
              <a:extLst>
                <a:ext uri="{FF2B5EF4-FFF2-40B4-BE49-F238E27FC236}">
                  <a16:creationId xmlns:a16="http://schemas.microsoft.com/office/drawing/2014/main" id="{03C9C3BA-EEA2-A5FD-A019-ED6F53CEB10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906000" cy="6858000"/>
            </a:xfrm>
            <a:prstGeom prst="rect">
              <a:avLst/>
            </a:prstGeom>
          </p:spPr>
        </p:pic>
        <p:pic>
          <p:nvPicPr>
            <p:cNvPr id="40" name="Border_Default" descr="A black background with green swirls&#10;&#10;AI-generated content may be incorrect." hidden="1">
              <a:extLst>
                <a:ext uri="{FF2B5EF4-FFF2-40B4-BE49-F238E27FC236}">
                  <a16:creationId xmlns:a16="http://schemas.microsoft.com/office/drawing/2014/main" id="{ACB31CD8-1DC5-5734-9E3A-764ABBBFB58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4978"/>
              <a:ext cx="9906000" cy="6858000"/>
            </a:xfrm>
            <a:prstGeom prst="rect">
              <a:avLst/>
            </a:prstGeom>
          </p:spPr>
        </p:pic>
      </p:grpSp>
      <p:grpSp>
        <p:nvGrpSpPr>
          <p:cNvPr id="38" name="Levels_Default">
            <a:extLst>
              <a:ext uri="{FF2B5EF4-FFF2-40B4-BE49-F238E27FC236}">
                <a16:creationId xmlns:a16="http://schemas.microsoft.com/office/drawing/2014/main" id="{46672AE1-8EDC-DA02-E1F4-EADA058FC7E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1192" y="4788326"/>
            <a:ext cx="2867913" cy="470193"/>
            <a:chOff x="3521192" y="4788326"/>
            <a:chExt cx="2867913" cy="470193"/>
          </a:xfrm>
        </p:grpSpPr>
        <p:sp>
          <p:nvSpPr>
            <p:cNvPr id="31" name="Level_Theseus_Default" hidden="1">
              <a:extLst>
                <a:ext uri="{FF2B5EF4-FFF2-40B4-BE49-F238E27FC236}">
                  <a16:creationId xmlns:a16="http://schemas.microsoft.com/office/drawing/2014/main" id="{1C91AA46-48E2-2AE7-BF87-CFD2A35446E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Theseus Class</a:t>
              </a:r>
            </a:p>
          </p:txBody>
        </p:sp>
        <p:sp>
          <p:nvSpPr>
            <p:cNvPr id="32" name="Level_Perseus_Default" hidden="1">
              <a:extLst>
                <a:ext uri="{FF2B5EF4-FFF2-40B4-BE49-F238E27FC236}">
                  <a16:creationId xmlns:a16="http://schemas.microsoft.com/office/drawing/2014/main" id="{54172A83-F537-A93B-A645-CF8BDC1C32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Perseus Class</a:t>
              </a:r>
            </a:p>
          </p:txBody>
        </p:sp>
        <p:sp>
          <p:nvSpPr>
            <p:cNvPr id="33" name="Level_Odysseus_Default" hidden="1">
              <a:extLst>
                <a:ext uri="{FF2B5EF4-FFF2-40B4-BE49-F238E27FC236}">
                  <a16:creationId xmlns:a16="http://schemas.microsoft.com/office/drawing/2014/main" id="{9CD2B2FE-B1FC-8C05-4B20-932D495DF34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Odysseus Class</a:t>
              </a:r>
            </a:p>
          </p:txBody>
        </p:sp>
        <p:sp>
          <p:nvSpPr>
            <p:cNvPr id="34" name="Level_Hercules_Default" hidden="1">
              <a:extLst>
                <a:ext uri="{FF2B5EF4-FFF2-40B4-BE49-F238E27FC236}">
                  <a16:creationId xmlns:a16="http://schemas.microsoft.com/office/drawing/2014/main" id="{F33D9DC7-51DA-3162-83ED-E492E59A6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Hercules Class</a:t>
              </a:r>
            </a:p>
          </p:txBody>
        </p:sp>
        <p:sp>
          <p:nvSpPr>
            <p:cNvPr id="30" name="Level_Artemis_Default" hidden="1">
              <a:extLst>
                <a:ext uri="{FF2B5EF4-FFF2-40B4-BE49-F238E27FC236}">
                  <a16:creationId xmlns:a16="http://schemas.microsoft.com/office/drawing/2014/main" id="{9904D1DC-E4CA-6649-F88B-12C30A52BE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Artemis Class</a:t>
              </a:r>
            </a:p>
          </p:txBody>
        </p:sp>
        <p:sp>
          <p:nvSpPr>
            <p:cNvPr id="29" name="Level_Hermes_Default" hidden="1">
              <a:extLst>
                <a:ext uri="{FF2B5EF4-FFF2-40B4-BE49-F238E27FC236}">
                  <a16:creationId xmlns:a16="http://schemas.microsoft.com/office/drawing/2014/main" id="{BBED9307-21AC-E281-4E10-FAE73567B1B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Hermes Class</a:t>
              </a:r>
            </a:p>
          </p:txBody>
        </p:sp>
        <p:sp>
          <p:nvSpPr>
            <p:cNvPr id="23" name="Level_Apollo_Default" hidden="1">
              <a:extLst>
                <a:ext uri="{FF2B5EF4-FFF2-40B4-BE49-F238E27FC236}">
                  <a16:creationId xmlns:a16="http://schemas.microsoft.com/office/drawing/2014/main" id="{A852C420-573E-ECF8-FB52-D24317A1317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Apollo Class</a:t>
              </a:r>
            </a:p>
          </p:txBody>
        </p:sp>
        <p:sp>
          <p:nvSpPr>
            <p:cNvPr id="22" name="Level_Zeus_Default" hidden="1">
              <a:extLst>
                <a:ext uri="{FF2B5EF4-FFF2-40B4-BE49-F238E27FC236}">
                  <a16:creationId xmlns:a16="http://schemas.microsoft.com/office/drawing/2014/main" id="{11E94AD0-E38A-A7DA-E614-3827C37A1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Zeus Class</a:t>
              </a:r>
            </a:p>
          </p:txBody>
        </p:sp>
        <p:sp>
          <p:nvSpPr>
            <p:cNvPr id="21" name="Level_E5 Athena_Default" hidden="1">
              <a:extLst>
                <a:ext uri="{FF2B5EF4-FFF2-40B4-BE49-F238E27FC236}">
                  <a16:creationId xmlns:a16="http://schemas.microsoft.com/office/drawing/2014/main" id="{35F08449-D8E4-BF66-EE24-1DB40E4EF3A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E5 Athena Class</a:t>
              </a:r>
            </a:p>
          </p:txBody>
        </p:sp>
        <p:sp>
          <p:nvSpPr>
            <p:cNvPr id="12" name="Level_Helios_Default" hidden="1">
              <a:extLst>
                <a:ext uri="{FF2B5EF4-FFF2-40B4-BE49-F238E27FC236}">
                  <a16:creationId xmlns:a16="http://schemas.microsoft.com/office/drawing/2014/main" id="{EE914B36-BE47-FF80-C5DB-FD28F4559B5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Helios Class</a:t>
              </a:r>
            </a:p>
          </p:txBody>
        </p:sp>
        <p:sp>
          <p:nvSpPr>
            <p:cNvPr id="11" name="Level_Poseidon_Default" hidden="1">
              <a:extLst>
                <a:ext uri="{FF2B5EF4-FFF2-40B4-BE49-F238E27FC236}">
                  <a16:creationId xmlns:a16="http://schemas.microsoft.com/office/drawing/2014/main" id="{56B8B5AB-8C37-FF74-1263-018DD975BBB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Poseidon Class</a:t>
              </a:r>
            </a:p>
          </p:txBody>
        </p:sp>
        <p:sp>
          <p:nvSpPr>
            <p:cNvPr id="14" name="Level_Gaia_Default" hidden="1">
              <a:extLst>
                <a:ext uri="{FF2B5EF4-FFF2-40B4-BE49-F238E27FC236}">
                  <a16:creationId xmlns:a16="http://schemas.microsoft.com/office/drawing/2014/main" id="{BF7D91BA-BCC2-29A3-F56E-E91B7D2754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Gaia Class</a:t>
              </a:r>
            </a:p>
          </p:txBody>
        </p:sp>
        <p:sp>
          <p:nvSpPr>
            <p:cNvPr id="15" name="Level_Hera_Default" hidden="1">
              <a:extLst>
                <a:ext uri="{FF2B5EF4-FFF2-40B4-BE49-F238E27FC236}">
                  <a16:creationId xmlns:a16="http://schemas.microsoft.com/office/drawing/2014/main" id="{FF0D2DE1-AE0C-6247-940B-3A1D5E9279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Hera Class</a:t>
              </a:r>
            </a:p>
          </p:txBody>
        </p:sp>
        <p:sp>
          <p:nvSpPr>
            <p:cNvPr id="16" name="Level_E6 Song's_Default" hidden="1">
              <a:extLst>
                <a:ext uri="{FF2B5EF4-FFF2-40B4-BE49-F238E27FC236}">
                  <a16:creationId xmlns:a16="http://schemas.microsoft.com/office/drawing/2014/main" id="{7F380E75-1A15-B5E6-A0E5-54C6C9110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E6 Song’s Class</a:t>
              </a:r>
            </a:p>
          </p:txBody>
        </p:sp>
      </p:grpSp>
      <p:grpSp>
        <p:nvGrpSpPr>
          <p:cNvPr id="37" name="Placement_Default">
            <a:extLst>
              <a:ext uri="{FF2B5EF4-FFF2-40B4-BE49-F238E27FC236}">
                <a16:creationId xmlns:a16="http://schemas.microsoft.com/office/drawing/2014/main" id="{6D88A967-40E5-2890-B067-D666C7BA66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4391" y="4106174"/>
            <a:ext cx="2867913" cy="470193"/>
            <a:chOff x="3524391" y="4106174"/>
            <a:chExt cx="2867913" cy="470193"/>
          </a:xfrm>
        </p:grpSpPr>
        <p:sp>
          <p:nvSpPr>
            <p:cNvPr id="18" name="Place_Third_Default" hidden="1">
              <a:extLst>
                <a:ext uri="{FF2B5EF4-FFF2-40B4-BE49-F238E27FC236}">
                  <a16:creationId xmlns:a16="http://schemas.microsoft.com/office/drawing/2014/main" id="{ECF988B6-265B-3D99-9F97-0FEADB7C16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Third Place</a:t>
              </a:r>
            </a:p>
          </p:txBody>
        </p:sp>
        <p:sp>
          <p:nvSpPr>
            <p:cNvPr id="17" name="Place_Second_Default" hidden="1">
              <a:extLst>
                <a:ext uri="{FF2B5EF4-FFF2-40B4-BE49-F238E27FC236}">
                  <a16:creationId xmlns:a16="http://schemas.microsoft.com/office/drawing/2014/main" id="{229CADBC-8514-04FB-69AE-13BBEDD24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Second Place</a:t>
              </a:r>
            </a:p>
          </p:txBody>
        </p:sp>
        <p:sp>
          <p:nvSpPr>
            <p:cNvPr id="10" name="Place_First_Default" hidden="1">
              <a:extLst>
                <a:ext uri="{FF2B5EF4-FFF2-40B4-BE49-F238E27FC236}">
                  <a16:creationId xmlns:a16="http://schemas.microsoft.com/office/drawing/2014/main" id="{211F859C-7F32-CB65-559D-DE01764219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First Place</a:t>
              </a:r>
            </a:p>
          </p:txBody>
        </p:sp>
      </p:grpSp>
      <p:grpSp>
        <p:nvGrpSpPr>
          <p:cNvPr id="36" name="Trophy_Default">
            <a:extLst>
              <a:ext uri="{FF2B5EF4-FFF2-40B4-BE49-F238E27FC236}">
                <a16:creationId xmlns:a16="http://schemas.microsoft.com/office/drawing/2014/main" id="{51660746-9593-47AE-9E48-C653B4DAB7E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46723" y="3102892"/>
            <a:ext cx="6850869" cy="2062081"/>
            <a:chOff x="1646723" y="3102892"/>
            <a:chExt cx="6850869" cy="2062081"/>
          </a:xfrm>
        </p:grpSpPr>
        <p:pic>
          <p:nvPicPr>
            <p:cNvPr id="5" name="Ribbon_Bronze_Default" hidden="1">
              <a:extLst>
                <a:ext uri="{FF2B5EF4-FFF2-40B4-BE49-F238E27FC236}">
                  <a16:creationId xmlns:a16="http://schemas.microsoft.com/office/drawing/2014/main" id="{6879E673-8311-86C4-BDE9-554DF3378B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90" y="3107909"/>
              <a:ext cx="2024351" cy="2019348"/>
            </a:xfrm>
            <a:prstGeom prst="rect">
              <a:avLst/>
            </a:prstGeom>
          </p:spPr>
        </p:pic>
        <p:pic>
          <p:nvPicPr>
            <p:cNvPr id="2" name="Ribbon_Silver_Default" hidden="1">
              <a:extLst>
                <a:ext uri="{FF2B5EF4-FFF2-40B4-BE49-F238E27FC236}">
                  <a16:creationId xmlns:a16="http://schemas.microsoft.com/office/drawing/2014/main" id="{FC71B07C-90BF-4A3F-E8E6-B1D1BD53268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89" y="3102892"/>
              <a:ext cx="2024352" cy="2029383"/>
            </a:xfrm>
            <a:prstGeom prst="rect">
              <a:avLst/>
            </a:prstGeom>
          </p:spPr>
        </p:pic>
        <p:pic>
          <p:nvPicPr>
            <p:cNvPr id="13" name="Ribbon_Gold_Default" hidden="1">
              <a:extLst>
                <a:ext uri="{FF2B5EF4-FFF2-40B4-BE49-F238E27FC236}">
                  <a16:creationId xmlns:a16="http://schemas.microsoft.com/office/drawing/2014/main" id="{FAA19BDB-C3AE-35D2-B1B0-0801C873464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1139" y="3114356"/>
              <a:ext cx="2026453" cy="2006455"/>
            </a:xfrm>
            <a:prstGeom prst="rect">
              <a:avLst/>
            </a:prstGeom>
          </p:spPr>
        </p:pic>
        <p:pic>
          <p:nvPicPr>
            <p:cNvPr id="6" name="Trophy_Bronze_Default" hidden="1">
              <a:extLst>
                <a:ext uri="{FF2B5EF4-FFF2-40B4-BE49-F238E27FC236}">
                  <a16:creationId xmlns:a16="http://schemas.microsoft.com/office/drawing/2014/main" id="{D8F92D38-7DB0-656A-6054-299AD1202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3704"/>
              <a:ext cx="1619333" cy="1798338"/>
            </a:xfrm>
            <a:prstGeom prst="rect">
              <a:avLst/>
            </a:prstGeom>
          </p:spPr>
        </p:pic>
        <p:pic>
          <p:nvPicPr>
            <p:cNvPr id="4" name="Trophy_Silver_Default" hidden="1">
              <a:extLst>
                <a:ext uri="{FF2B5EF4-FFF2-40B4-BE49-F238E27FC236}">
                  <a16:creationId xmlns:a16="http://schemas.microsoft.com/office/drawing/2014/main" id="{FC3C67AD-17B4-8321-D245-E1B77E06278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4727"/>
              <a:ext cx="1619334" cy="1796292"/>
            </a:xfrm>
            <a:prstGeom prst="rect">
              <a:avLst/>
            </a:prstGeom>
          </p:spPr>
        </p:pic>
        <p:pic>
          <p:nvPicPr>
            <p:cNvPr id="3" name="Trophy_Gold_Default" hidden="1">
              <a:extLst>
                <a:ext uri="{FF2B5EF4-FFF2-40B4-BE49-F238E27FC236}">
                  <a16:creationId xmlns:a16="http://schemas.microsoft.com/office/drawing/2014/main" id="{44731953-D58F-CD5D-4B2D-B444A89C593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0768"/>
              <a:ext cx="1619334" cy="1804205"/>
            </a:xfrm>
            <a:prstGeom prst="rect">
              <a:avLst/>
            </a:prstGeom>
          </p:spPr>
        </p:pic>
      </p:grpSp>
      <p:grpSp>
        <p:nvGrpSpPr>
          <p:cNvPr id="39" name="Names_Default">
            <a:extLst>
              <a:ext uri="{FF2B5EF4-FFF2-40B4-BE49-F238E27FC236}">
                <a16:creationId xmlns:a16="http://schemas.microsoft.com/office/drawing/2014/main" id="{A59FD72C-E933-9D43-0D78-947C532B39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70353" y="3424022"/>
            <a:ext cx="3369592" cy="1415661"/>
            <a:chOff x="3270353" y="3424022"/>
            <a:chExt cx="3369592" cy="1415661"/>
          </a:xfrm>
        </p:grpSpPr>
        <p:sp>
          <p:nvSpPr>
            <p:cNvPr id="9" name="Name_Student_Default">
              <a:extLst>
                <a:ext uri="{FF2B5EF4-FFF2-40B4-BE49-F238E27FC236}">
                  <a16:creationId xmlns:a16="http://schemas.microsoft.com/office/drawing/2014/main" id="{4C83C089-95DA-DFEA-55AF-FBBAFFAED99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270353" y="3424022"/>
              <a:ext cx="3369592" cy="4340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ko-KR" altLang="en-US" sz="2349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홍길동 </a:t>
              </a:r>
              <a:r>
                <a:rPr lang="en-US" altLang="ko-KR" sz="2349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(</a:t>
              </a:r>
              <a:r>
                <a:rPr lang="en-US" altLang="ko-KR" sz="2349" kern="1400" dirty="0" err="1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Gildong</a:t>
              </a:r>
              <a:r>
                <a:rPr lang="en-US" altLang="ko-KR" sz="2349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)</a:t>
              </a:r>
              <a:endParaRPr lang="en-US" sz="2349" kern="1400" dirty="0">
                <a:solidFill>
                  <a:srgbClr val="000000"/>
                </a:solidFill>
                <a:latin typeface="Kakao Big Sans" panose="00000500000000000000" pitchFamily="2" charset="0"/>
              </a:endParaRPr>
            </a:p>
          </p:txBody>
        </p:sp>
        <p:sp>
          <p:nvSpPr>
            <p:cNvPr id="20" name="Name_Teacher_Default">
              <a:extLst>
                <a:ext uri="{FF2B5EF4-FFF2-40B4-BE49-F238E27FC236}">
                  <a16:creationId xmlns:a16="http://schemas.microsoft.com/office/drawing/2014/main" id="{3293CF0D-287A-9F11-5452-27264AC5F67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538062"/>
              <a:ext cx="2867913" cy="301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in Warren Teacher's</a:t>
              </a: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</p:grpSp>
      <p:grpSp>
        <p:nvGrpSpPr>
          <p:cNvPr id="26" name="Layout_Default">
            <a:extLst>
              <a:ext uri="{FF2B5EF4-FFF2-40B4-BE49-F238E27FC236}">
                <a16:creationId xmlns:a16="http://schemas.microsoft.com/office/drawing/2014/main" id="{CBAB3CE6-1189-FB0C-21AD-84015B9AFD1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420882" y="1038882"/>
            <a:ext cx="7394872" cy="5161431"/>
            <a:chOff x="1420882" y="1038882"/>
            <a:chExt cx="7394872" cy="5161431"/>
          </a:xfrm>
        </p:grpSpPr>
        <p:sp>
          <p:nvSpPr>
            <p:cNvPr id="7" name="Info_Text_Default">
              <a:extLst>
                <a:ext uri="{FF2B5EF4-FFF2-40B4-BE49-F238E27FC236}">
                  <a16:creationId xmlns:a16="http://schemas.microsoft.com/office/drawing/2014/main" id="{55B39811-B9CB-DF34-4DEC-4C382DBDAF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3177293"/>
              <a:ext cx="2867913" cy="990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This certificate is awarded to</a:t>
              </a:r>
              <a:endParaRPr lang="en-US" sz="1265" i="1" kern="1400" dirty="0">
                <a:solidFill>
                  <a:srgbClr val="000000"/>
                </a:solidFill>
                <a:latin typeface="Segoe Print" panose="02000600000000000000" pitchFamily="2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for winning</a:t>
              </a: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pic>
          <p:nvPicPr>
            <p:cNvPr id="43" name="Signature_Image_Default">
              <a:extLst>
                <a:ext uri="{FF2B5EF4-FFF2-40B4-BE49-F238E27FC236}">
                  <a16:creationId xmlns:a16="http://schemas.microsoft.com/office/drawing/2014/main" id="{495F5195-A9DF-2EA5-7F87-28868B4BA00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94315" y="5258519"/>
              <a:ext cx="3439820" cy="941794"/>
            </a:xfrm>
            <a:prstGeom prst="rect">
              <a:avLst/>
            </a:prstGeom>
          </p:spPr>
        </p:pic>
        <p:sp>
          <p:nvSpPr>
            <p:cNvPr id="27" name="Signature_Line_Default">
              <a:extLst>
                <a:ext uri="{FF2B5EF4-FFF2-40B4-BE49-F238E27FC236}">
                  <a16:creationId xmlns:a16="http://schemas.microsoft.com/office/drawing/2014/main" id="{A63AEDC5-499A-6D0D-878E-0441530341C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420882" y="5629746"/>
              <a:ext cx="3875018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3657600" algn="l"/>
                </a:tabLst>
              </a:pPr>
              <a:r>
                <a:rPr lang="en-US" sz="2349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Signature</a:t>
              </a:r>
              <a:endParaRPr lang="en-US" sz="1171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19" name="Date_Text_Default">
              <a:extLst>
                <a:ext uri="{FF2B5EF4-FFF2-40B4-BE49-F238E27FC236}">
                  <a16:creationId xmlns:a16="http://schemas.microsoft.com/office/drawing/2014/main" id="{2AD63EFA-5D04-34AE-1BD2-C1A1C1E863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947840" y="5532918"/>
              <a:ext cx="2867914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400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31 </a:t>
              </a:r>
              <a:r>
                <a:rPr lang="en-US" sz="2400" kern="1400">
                  <a:solidFill>
                    <a:srgbClr val="000000"/>
                  </a:solidFill>
                  <a:latin typeface="Segoe Print" panose="02000600000000000000" pitchFamily="2" charset="0"/>
                </a:rPr>
                <a:t>May 1993</a:t>
              </a:r>
              <a:endParaRPr lang="en-US" sz="2400" dirty="0"/>
            </a:p>
          </p:txBody>
        </p:sp>
        <p:sp>
          <p:nvSpPr>
            <p:cNvPr id="28" name="Date_Line_Default">
              <a:extLst>
                <a:ext uri="{FF2B5EF4-FFF2-40B4-BE49-F238E27FC236}">
                  <a16:creationId xmlns:a16="http://schemas.microsoft.com/office/drawing/2014/main" id="{F2D16CF7-E3F6-0F79-47D1-C9C467385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01767" y="5629746"/>
              <a:ext cx="2560060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2344738" algn="l"/>
                </a:tabLst>
              </a:pPr>
              <a:r>
                <a:rPr lang="en-US" sz="2349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Date</a:t>
              </a:r>
              <a:endParaRPr lang="en-US" sz="1171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25" name="Certificate_Header_Default">
              <a:extLst>
                <a:ext uri="{FF2B5EF4-FFF2-40B4-BE49-F238E27FC236}">
                  <a16:creationId xmlns:a16="http://schemas.microsoft.com/office/drawing/2014/main" id="{0CD271A3-D40E-598C-81AD-BA60D7C0DE3B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33679" y="1160865"/>
              <a:ext cx="4689356" cy="151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3513" b="1" dirty="0">
                  <a:latin typeface="Constantia" panose="02030602050306030303" pitchFamily="18" charset="0"/>
                </a:rPr>
                <a:t>SPEECH CONTEST</a:t>
              </a:r>
            </a:p>
            <a:p>
              <a:pPr algn="ctr">
                <a:lnSpc>
                  <a:spcPct val="80000"/>
                </a:lnSpc>
              </a:pPr>
              <a:r>
                <a:rPr lang="en-US" sz="7807" b="1" dirty="0">
                  <a:latin typeface="Constantia" panose="02030602050306030303" pitchFamily="18" charset="0"/>
                </a:rPr>
                <a:t>WINNER</a:t>
              </a:r>
            </a:p>
          </p:txBody>
        </p:sp>
        <p:pic>
          <p:nvPicPr>
            <p:cNvPr id="24" name="DYB_Logo_Default">
              <a:extLst>
                <a:ext uri="{FF2B5EF4-FFF2-40B4-BE49-F238E27FC236}">
                  <a16:creationId xmlns:a16="http://schemas.microsoft.com/office/drawing/2014/main" id="{BDD3E3C5-8C9A-D356-A717-5C4F12CD68A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94315" y="1038882"/>
              <a:ext cx="1524159" cy="2040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309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646</TotalTime>
  <Words>60</Words>
  <Application>Microsoft Office PowerPoint</Application>
  <PresentationFormat>A4 Paper (210x297 mm)</PresentationFormat>
  <Paragraphs>29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Constantia</vt:lpstr>
      <vt:lpstr>Kakao Big Sans</vt:lpstr>
      <vt:lpstr>Segoe Print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Feltmate</dc:creator>
  <cp:lastModifiedBy>Warren Feltmate</cp:lastModifiedBy>
  <cp:revision>3</cp:revision>
  <cp:lastPrinted>2025-04-21T06:48:08Z</cp:lastPrinted>
  <dcterms:created xsi:type="dcterms:W3CDTF">2025-04-18T06:11:14Z</dcterms:created>
  <dcterms:modified xsi:type="dcterms:W3CDTF">2025-05-28T19:24:25Z</dcterms:modified>
</cp:coreProperties>
</file>

<file path=docProps/thumbnail.jpeg>
</file>